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4" r:id="rId8"/>
    <p:sldId id="262" r:id="rId9"/>
    <p:sldId id="266" r:id="rId10"/>
    <p:sldId id="261" r:id="rId11"/>
    <p:sldId id="269" r:id="rId12"/>
    <p:sldId id="268" r:id="rId13"/>
    <p:sldId id="265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7024" y="1557338"/>
            <a:ext cx="8791575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b="1" dirty="0" smtClean="0"/>
              <a:t>CAR MANUFACTURING APP</a:t>
            </a:r>
            <a:endParaRPr 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74772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6418"/>
            <a:ext cx="9905998" cy="75308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AS FACTORY EXECUTIVE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206500"/>
            <a:ext cx="9905999" cy="54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75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6418"/>
            <a:ext cx="9905998" cy="75308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AS FACTORY EXECUTIVE when try to edit a </a:t>
            </a:r>
            <a:r>
              <a:rPr lang="en-US" b="1" dirty="0" err="1" smtClean="0">
                <a:solidFill>
                  <a:schemeClr val="bg1"/>
                </a:solidFill>
              </a:rPr>
              <a:t>carmodel</a:t>
            </a:r>
            <a:r>
              <a:rPr lang="en-US" b="1" dirty="0" smtClean="0">
                <a:solidFill>
                  <a:schemeClr val="bg1"/>
                </a:solidFill>
              </a:rPr>
              <a:t> which is on launch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079500"/>
            <a:ext cx="9905999" cy="550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735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6418"/>
            <a:ext cx="9905998" cy="75308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AS FACTORY EXECUTIVE when try to edit a </a:t>
            </a:r>
            <a:r>
              <a:rPr lang="en-US" b="1" dirty="0" err="1" smtClean="0">
                <a:solidFill>
                  <a:schemeClr val="bg1"/>
                </a:solidFill>
              </a:rPr>
              <a:t>carmodel</a:t>
            </a:r>
            <a:r>
              <a:rPr lang="en-US" b="1" dirty="0" smtClean="0">
                <a:solidFill>
                  <a:schemeClr val="bg1"/>
                </a:solidFill>
              </a:rPr>
              <a:t> which is on launch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231633"/>
            <a:ext cx="9905999" cy="524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38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6418"/>
            <a:ext cx="9905999" cy="75308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AS DIGITAL MARKETERS when car is still in manufacturing stage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706" y="1079500"/>
            <a:ext cx="10031410" cy="556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63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6418"/>
            <a:ext cx="9905999" cy="75308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AS DIGITAL MARKETERS when car is still in manufacturing stage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7617" y="1181100"/>
            <a:ext cx="9653588" cy="544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91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6418"/>
            <a:ext cx="9905999" cy="75308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AS CUSTOMER WHEN BUYING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292720"/>
            <a:ext cx="9905999" cy="524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464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6418"/>
            <a:ext cx="9905999" cy="75308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AS CUSTOMER WHEN BUYING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1" y="958632"/>
            <a:ext cx="9905999" cy="558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6418"/>
            <a:ext cx="9905999" cy="75308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AS SALES EXECUTIVE WHEN CUSTOMER SENT REQUEST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206500"/>
            <a:ext cx="9905999" cy="536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88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6418"/>
            <a:ext cx="9905999" cy="75308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AS SALES EXECUTIVE WHEN CUSTOMER SENT REQUEST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206500"/>
            <a:ext cx="9905999" cy="536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280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6418"/>
            <a:ext cx="9905999" cy="75308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AS SALES EXECUTIVE WHEN CUSTOMER’s REQUEST was approved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761" y="1257300"/>
            <a:ext cx="10147300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56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6418"/>
            <a:ext cx="9905998" cy="753082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View as customer </a:t>
            </a:r>
            <a:endParaRPr lang="en-US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227376"/>
            <a:ext cx="9410700" cy="497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14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6418"/>
            <a:ext cx="9905999" cy="75308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AS SALES EXECUTIVE WHEN CUSTOMER’s REQUEST was approved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761" y="1257300"/>
            <a:ext cx="10147300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3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32804"/>
            <a:ext cx="9905999" cy="75308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EMAIL SENT WHEN APPROVED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311" y="2349414"/>
            <a:ext cx="10457489" cy="257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92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32804"/>
            <a:ext cx="9905999" cy="75308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WHEN SYS AD or COMPANY EXE UPDATE THE STATUS TO SOLD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487486"/>
            <a:ext cx="9905999" cy="498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3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462825"/>
            <a:ext cx="9905999" cy="75308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VIEW WHEN SYS AD or COMPANY EXE UPDATE THE STATUS TO SOLD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1" y="1376303"/>
            <a:ext cx="9905999" cy="528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66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462825"/>
            <a:ext cx="9905999" cy="75308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EMAIL SENT WHEN THE CAR IS DELIVERED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8904" y="2447006"/>
            <a:ext cx="9231013" cy="180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1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6418"/>
            <a:ext cx="9905998" cy="753082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Customer view a car</a:t>
            </a:r>
            <a:endParaRPr lang="en-US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079500"/>
            <a:ext cx="9905999" cy="509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994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6418"/>
            <a:ext cx="9905998" cy="753082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gency FB" panose="020B0503020202020204" pitchFamily="34" charset="0"/>
              </a:rPr>
              <a:t>Customer buy a car</a:t>
            </a:r>
            <a:endParaRPr lang="en-US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1" y="1079500"/>
            <a:ext cx="9905999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51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6418"/>
            <a:ext cx="9905998" cy="753082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VIEW AS CUSTOMER SALES REPRESENTATIVE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079500"/>
            <a:ext cx="10021889" cy="563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9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6418"/>
            <a:ext cx="9905998" cy="753082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VIEW AS Sales EXECUTIVE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1" y="992632"/>
            <a:ext cx="9905999" cy="540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301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6418"/>
            <a:ext cx="9905998" cy="753082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VIEW AS Sales EXECUTIVE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135275"/>
            <a:ext cx="9905999" cy="560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73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6418"/>
            <a:ext cx="9905998" cy="753082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VIEW AS QUALITY ANALYST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1000" y="965200"/>
            <a:ext cx="8470900" cy="536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62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326418"/>
            <a:ext cx="9905998" cy="753082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VIEW AS QUALITY ANALYST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300" y="1168400"/>
            <a:ext cx="7251700" cy="538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97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379</TotalTime>
  <Words>168</Words>
  <Application>Microsoft Office PowerPoint</Application>
  <PresentationFormat>Widescreen</PresentationFormat>
  <Paragraphs>24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Agency FB</vt:lpstr>
      <vt:lpstr>Arial</vt:lpstr>
      <vt:lpstr>Trebuchet MS</vt:lpstr>
      <vt:lpstr>Tw Cen MT</vt:lpstr>
      <vt:lpstr>Circuit</vt:lpstr>
      <vt:lpstr>CAR MANUFACTURING APP</vt:lpstr>
      <vt:lpstr>View as customer </vt:lpstr>
      <vt:lpstr>Customer view a car</vt:lpstr>
      <vt:lpstr>Customer buy a car</vt:lpstr>
      <vt:lpstr>VIEW AS CUSTOMER SALES REPRESENTATIVE</vt:lpstr>
      <vt:lpstr>VIEW AS Sales EXECUTIVE</vt:lpstr>
      <vt:lpstr>VIEW AS Sales EXECUTIVE</vt:lpstr>
      <vt:lpstr>VIEW AS QUALITY ANALYST</vt:lpstr>
      <vt:lpstr>VIEW AS QUALITY ANALYST</vt:lpstr>
      <vt:lpstr>VIEW AS FACTORY EXECUTIVE</vt:lpstr>
      <vt:lpstr>VIEW AS FACTORY EXECUTIVE when try to edit a carmodel which is on launch</vt:lpstr>
      <vt:lpstr>VIEW AS FACTORY EXECUTIVE when try to edit a carmodel which is on launch</vt:lpstr>
      <vt:lpstr>VIEW AS DIGITAL MARKETERS when car is still in manufacturing stage</vt:lpstr>
      <vt:lpstr>VIEW AS DIGITAL MARKETERS when car is still in manufacturing stage</vt:lpstr>
      <vt:lpstr>VIEW AS CUSTOMER WHEN BUYING</vt:lpstr>
      <vt:lpstr>VIEW AS CUSTOMER WHEN BUYING</vt:lpstr>
      <vt:lpstr>VIEW AS SALES EXECUTIVE WHEN CUSTOMER SENT REQUEST</vt:lpstr>
      <vt:lpstr>VIEW AS SALES EXECUTIVE WHEN CUSTOMER SENT REQUEST</vt:lpstr>
      <vt:lpstr>VIEW AS SALES EXECUTIVE WHEN CUSTOMER’s REQUEST was approved</vt:lpstr>
      <vt:lpstr>VIEW AS SALES EXECUTIVE WHEN CUSTOMER’s REQUEST was approved</vt:lpstr>
      <vt:lpstr>EMAIL SENT WHEN APPROVED</vt:lpstr>
      <vt:lpstr>VIEW WHEN SYS AD or COMPANY EXE UPDATE THE STATUS TO SOLD</vt:lpstr>
      <vt:lpstr>VIEW WHEN SYS AD or COMPANY EXE UPDATE THE STATUS TO SOLD</vt:lpstr>
      <vt:lpstr>EMAIL SENT WHEN THE CAR IS DELIVERED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</dc:creator>
  <cp:lastModifiedBy>Justin</cp:lastModifiedBy>
  <cp:revision>22</cp:revision>
  <dcterms:created xsi:type="dcterms:W3CDTF">2022-08-05T00:52:50Z</dcterms:created>
  <dcterms:modified xsi:type="dcterms:W3CDTF">2022-08-11T04:44:17Z</dcterms:modified>
</cp:coreProperties>
</file>

<file path=docProps/thumbnail.jpeg>
</file>